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6" r:id="rId3"/>
    <p:sldId id="265" r:id="rId4"/>
    <p:sldId id="258" r:id="rId5"/>
    <p:sldId id="262" r:id="rId6"/>
    <p:sldId id="257" r:id="rId7"/>
    <p:sldId id="259" r:id="rId8"/>
    <p:sldId id="261" r:id="rId9"/>
    <p:sldId id="264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D4F9CC78-FB0B-4B5C-A45C-79BC2E780DF7}" type="datetimeFigureOut">
              <a:rPr lang="ru-RU" smtClean="0"/>
              <a:t>22.02.2020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4700C065-E76D-4EED-9A28-8A6AD414B7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3418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CC78-FB0B-4B5C-A45C-79BC2E780DF7}" type="datetimeFigureOut">
              <a:rPr lang="ru-RU" smtClean="0"/>
              <a:t>22.02.2020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0C065-E76D-4EED-9A28-8A6AD414B7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2601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CC78-FB0B-4B5C-A45C-79BC2E780DF7}" type="datetimeFigureOut">
              <a:rPr lang="ru-RU" smtClean="0"/>
              <a:t>22.02.2020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0C065-E76D-4EED-9A28-8A6AD414B7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0994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CC78-FB0B-4B5C-A45C-79BC2E780DF7}" type="datetimeFigureOut">
              <a:rPr lang="ru-RU" smtClean="0"/>
              <a:t>22.02.2020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0C065-E76D-4EED-9A28-8A6AD414B7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6887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CC78-FB0B-4B5C-A45C-79BC2E780DF7}" type="datetimeFigureOut">
              <a:rPr lang="ru-RU" smtClean="0"/>
              <a:t>22.02.2020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0C065-E76D-4EED-9A28-8A6AD414B7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2619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CC78-FB0B-4B5C-A45C-79BC2E780DF7}" type="datetimeFigureOut">
              <a:rPr lang="ru-RU" smtClean="0"/>
              <a:t>22.02.2020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0C065-E76D-4EED-9A28-8A6AD414B7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8669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CC78-FB0B-4B5C-A45C-79BC2E780DF7}" type="datetimeFigureOut">
              <a:rPr lang="ru-RU" smtClean="0"/>
              <a:t>22.02.2020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0C065-E76D-4EED-9A28-8A6AD414B7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456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CC78-FB0B-4B5C-A45C-79BC2E780DF7}" type="datetimeFigureOut">
              <a:rPr lang="ru-RU" smtClean="0"/>
              <a:t>22.02.2020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0C065-E76D-4EED-9A28-8A6AD414B7D1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000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CC78-FB0B-4B5C-A45C-79BC2E780DF7}" type="datetimeFigureOut">
              <a:rPr lang="ru-RU" smtClean="0"/>
              <a:t>22.02.2020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0C065-E76D-4EED-9A28-8A6AD414B7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8336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CC78-FB0B-4B5C-A45C-79BC2E780DF7}" type="datetimeFigureOut">
              <a:rPr lang="ru-RU" smtClean="0"/>
              <a:t>22.02.2020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0C065-E76D-4EED-9A28-8A6AD414B7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337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CC78-FB0B-4B5C-A45C-79BC2E780DF7}" type="datetimeFigureOut">
              <a:rPr lang="ru-RU" smtClean="0"/>
              <a:t>22.02.2020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0C065-E76D-4EED-9A28-8A6AD414B7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4662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CC78-FB0B-4B5C-A45C-79BC2E780DF7}" type="datetimeFigureOut">
              <a:rPr lang="ru-RU" smtClean="0"/>
              <a:t>22.02.2020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0C065-E76D-4EED-9A28-8A6AD414B7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2614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CC78-FB0B-4B5C-A45C-79BC2E780DF7}" type="datetimeFigureOut">
              <a:rPr lang="ru-RU" smtClean="0"/>
              <a:t>22.02.2020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0C065-E76D-4EED-9A28-8A6AD414B7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2897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CC78-FB0B-4B5C-A45C-79BC2E780DF7}" type="datetimeFigureOut">
              <a:rPr lang="ru-RU" smtClean="0"/>
              <a:t>22.02.2020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0C065-E76D-4EED-9A28-8A6AD414B7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6940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CC78-FB0B-4B5C-A45C-79BC2E780DF7}" type="datetimeFigureOut">
              <a:rPr lang="ru-RU" smtClean="0"/>
              <a:t>22.02.2020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0C065-E76D-4EED-9A28-8A6AD414B7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3104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CC78-FB0B-4B5C-A45C-79BC2E780DF7}" type="datetimeFigureOut">
              <a:rPr lang="ru-RU" smtClean="0"/>
              <a:t>22.02.2020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0C065-E76D-4EED-9A28-8A6AD414B7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3056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CC78-FB0B-4B5C-A45C-79BC2E780DF7}" type="datetimeFigureOut">
              <a:rPr lang="ru-RU" smtClean="0"/>
              <a:t>22.02.2020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0C065-E76D-4EED-9A28-8A6AD414B7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1656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4F9CC78-FB0B-4B5C-A45C-79BC2E780DF7}" type="datetimeFigureOut">
              <a:rPr lang="ru-RU" smtClean="0"/>
              <a:t>22.02.2020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700C065-E76D-4EED-9A28-8A6AD414B7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0326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>
    <mc:Choice xmlns:p14="http://schemas.microsoft.com/office/powerpoint/2010/main" Requires="p14">
      <p:transition spd="slow" p14:dur="22000"/>
    </mc:Choice>
    <mc:Fallback>
      <p:transition spd="slow"/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rilliant.org/" TargetMode="External"/><Relationship Id="rId2" Type="http://schemas.openxmlformats.org/officeDocument/2006/relationships/hyperlink" Target="https://www.technologyreview.com/s/602283/googles-quantum-dream-may-be-just-around-the-corner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e.math.spbu.ru/SE" TargetMode="External"/><Relationship Id="rId4" Type="http://schemas.openxmlformats.org/officeDocument/2006/relationships/hyperlink" Target="https://x.company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1CC4F2-1A0F-45C1-B092-394AC6304E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QUANTUM AGE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8C20F28-A878-4DC6-9325-C89F8BDAA2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ROMAN ASTRAKHANTSEV </a:t>
            </a:r>
            <a:endParaRPr lang="ru-RU" dirty="0"/>
          </a:p>
          <a:p>
            <a:r>
              <a:rPr lang="en-US" dirty="0"/>
              <a:t>Cyber security</a:t>
            </a:r>
            <a:r>
              <a:rPr lang="ru-RU" dirty="0"/>
              <a:t> 171</a:t>
            </a:r>
            <a:endParaRPr lang="en-US" dirty="0"/>
          </a:p>
          <a:p>
            <a:r>
              <a:rPr lang="en-US" dirty="0"/>
              <a:t>HSE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2038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E02C95-61C5-4177-9EE6-67DC451B1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87B9833-CCC5-44BD-8267-3149D80C8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17674"/>
            <a:ext cx="10131425" cy="2656114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https://www.technologyreview.com/s/602283/googles-quantum-dream-may-be-just-around-the-corner/</a:t>
            </a:r>
            <a:endParaRPr lang="en-US" sz="2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https://brilliant.org/</a:t>
            </a:r>
            <a:endParaRPr lang="en-US" sz="2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https://x.company/</a:t>
            </a:r>
            <a:endParaRPr lang="en-US" sz="2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http://se.math.spbu.ru/SE</a:t>
            </a:r>
            <a:endParaRPr lang="en-US" sz="2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465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E02C95-61C5-4177-9EE6-67DC451B1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93" y="2700866"/>
            <a:ext cx="10131425" cy="1456267"/>
          </a:xfrm>
        </p:spPr>
        <p:txBody>
          <a:bodyPr/>
          <a:lstStyle/>
          <a:p>
            <a:pPr algn="ctr"/>
            <a:r>
              <a:rPr lang="en-US" dirty="0"/>
              <a:t>Thank you for you attention!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2263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DB30B7-7062-4C25-B5A3-060139E32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012" y="77596"/>
            <a:ext cx="10131425" cy="1251582"/>
          </a:xfrm>
        </p:spPr>
        <p:txBody>
          <a:bodyPr/>
          <a:lstStyle/>
          <a:p>
            <a:r>
              <a:rPr lang="en-US" dirty="0"/>
              <a:t>Idea Of Quantum computing</a:t>
            </a:r>
            <a:endParaRPr lang="ru-RU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DF35EB4-383C-419E-8708-AF18D51C51E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696" y="1329178"/>
            <a:ext cx="37147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1F4A64C-E92D-4D18-B208-2C0467B4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52" y="1329179"/>
            <a:ext cx="5555775" cy="47624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93046EF8-949F-4E65-B882-741F22CAB16D}"/>
              </a:ext>
            </a:extLst>
          </p:cNvPr>
          <p:cNvSpPr txBox="1">
            <a:spLocks/>
          </p:cNvSpPr>
          <p:nvPr/>
        </p:nvSpPr>
        <p:spPr>
          <a:xfrm>
            <a:off x="2340427" y="6096781"/>
            <a:ext cx="3185550" cy="68362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b="1" dirty="0"/>
              <a:t>Answer by physics</a:t>
            </a:r>
            <a:endParaRPr lang="ru-RU" sz="2800" b="1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3C3FF97E-31A7-413C-8B04-69A9337755D2}"/>
              </a:ext>
            </a:extLst>
          </p:cNvPr>
          <p:cNvSpPr txBox="1">
            <a:spLocks/>
          </p:cNvSpPr>
          <p:nvPr/>
        </p:nvSpPr>
        <p:spPr>
          <a:xfrm>
            <a:off x="7797876" y="6096781"/>
            <a:ext cx="2854389" cy="68362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b="1" dirty="0"/>
              <a:t>Answer by math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2771197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4A0BDB-DEC6-4805-BCA3-AD5F72720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675" y="0"/>
            <a:ext cx="10131425" cy="1016237"/>
          </a:xfrm>
        </p:spPr>
        <p:txBody>
          <a:bodyPr/>
          <a:lstStyle/>
          <a:p>
            <a:r>
              <a:rPr lang="en-US" dirty="0"/>
              <a:t>Computing types</a:t>
            </a:r>
            <a:endParaRPr lang="ru-RU" dirty="0"/>
          </a:p>
        </p:txBody>
      </p:sp>
      <p:pic>
        <p:nvPicPr>
          <p:cNvPr id="1030" name="Picture 6" descr="Картинки по запросу &quot;quantum gates&quot;">
            <a:extLst>
              <a:ext uri="{FF2B5EF4-FFF2-40B4-BE49-F238E27FC236}">
                <a16:creationId xmlns:a16="http://schemas.microsoft.com/office/drawing/2014/main" id="{A5092EB5-F522-44C6-880B-8876761669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2" r="11182"/>
          <a:stretch/>
        </p:blipFill>
        <p:spPr bwMode="auto">
          <a:xfrm>
            <a:off x="5058265" y="2191067"/>
            <a:ext cx="6631274" cy="303238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4" descr="Картинки по запросу &quot;quantum gates&quot;">
            <a:extLst>
              <a:ext uri="{FF2B5EF4-FFF2-40B4-BE49-F238E27FC236}">
                <a16:creationId xmlns:a16="http://schemas.microsoft.com/office/drawing/2014/main" id="{D1FC8A16-CB6A-4275-A8C5-D7252620CEB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824" y="2191067"/>
            <a:ext cx="2830745" cy="303238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B5234DC1-41F8-490B-9FD0-29962AC2E680}"/>
              </a:ext>
            </a:extLst>
          </p:cNvPr>
          <p:cNvSpPr txBox="1">
            <a:spLocks/>
          </p:cNvSpPr>
          <p:nvPr/>
        </p:nvSpPr>
        <p:spPr>
          <a:xfrm>
            <a:off x="7580947" y="1219916"/>
            <a:ext cx="1585909" cy="97114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b="1" dirty="0"/>
              <a:t>Quantum</a:t>
            </a:r>
            <a:endParaRPr lang="ru-RU" sz="2400" b="1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517AFA09-9038-4DAE-85A5-48B29893A80E}"/>
              </a:ext>
            </a:extLst>
          </p:cNvPr>
          <p:cNvSpPr txBox="1">
            <a:spLocks/>
          </p:cNvSpPr>
          <p:nvPr/>
        </p:nvSpPr>
        <p:spPr>
          <a:xfrm>
            <a:off x="1987827" y="1219917"/>
            <a:ext cx="1464737" cy="97114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b="1" dirty="0"/>
              <a:t>Classical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2013529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787BA5-1E11-41C0-9FAC-1B9F73A03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05" y="88607"/>
            <a:ext cx="10131425" cy="1456267"/>
          </a:xfrm>
        </p:spPr>
        <p:txBody>
          <a:bodyPr/>
          <a:lstStyle/>
          <a:p>
            <a:r>
              <a:rPr lang="en-US" dirty="0"/>
              <a:t>What Is a Qubit?</a:t>
            </a:r>
            <a:endParaRPr lang="ru-RU" dirty="0"/>
          </a:p>
        </p:txBody>
      </p:sp>
      <p:pic>
        <p:nvPicPr>
          <p:cNvPr id="4098" name="Picture 2" descr="Картинки по запросу &quot;qubit&quot;">
            <a:extLst>
              <a:ext uri="{FF2B5EF4-FFF2-40B4-BE49-F238E27FC236}">
                <a16:creationId xmlns:a16="http://schemas.microsoft.com/office/drawing/2014/main" id="{3DDEAACE-767A-4CD9-94FB-227576B47B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842" y="1672173"/>
            <a:ext cx="4508652" cy="36496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102" name="Picture 6" descr="Картинки по запросу &quot;спин физика&quot;">
            <a:extLst>
              <a:ext uri="{FF2B5EF4-FFF2-40B4-BE49-F238E27FC236}">
                <a16:creationId xmlns:a16="http://schemas.microsoft.com/office/drawing/2014/main" id="{5DB899F1-5851-48E5-8D15-838E81971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508" y="1672173"/>
            <a:ext cx="4773702" cy="36496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04121BE-5069-4B48-81E3-C3C10DB3FBC0}"/>
              </a:ext>
            </a:extLst>
          </p:cNvPr>
          <p:cNvSpPr txBox="1">
            <a:spLocks/>
          </p:cNvSpPr>
          <p:nvPr/>
        </p:nvSpPr>
        <p:spPr>
          <a:xfrm>
            <a:off x="7482416" y="5321835"/>
            <a:ext cx="2811116" cy="68362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b="1" dirty="0"/>
              <a:t>System with 2 states</a:t>
            </a:r>
            <a:endParaRPr lang="ru-RU" sz="2800" b="1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A3508E9A-B9A2-4715-91F7-4A42C33D42A8}"/>
              </a:ext>
            </a:extLst>
          </p:cNvPr>
          <p:cNvSpPr txBox="1">
            <a:spLocks/>
          </p:cNvSpPr>
          <p:nvPr/>
        </p:nvSpPr>
        <p:spPr>
          <a:xfrm>
            <a:off x="2061610" y="5267152"/>
            <a:ext cx="2811116" cy="68362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b="1" dirty="0"/>
              <a:t>System with 2 states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1062824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787BA5-1E11-41C0-9FAC-1B9F73A03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29233"/>
            <a:ext cx="10131425" cy="1456267"/>
          </a:xfrm>
        </p:spPr>
        <p:txBody>
          <a:bodyPr/>
          <a:lstStyle/>
          <a:p>
            <a:r>
              <a:rPr lang="en-US" dirty="0"/>
              <a:t>What are the benefits?</a:t>
            </a:r>
            <a:endParaRPr lang="ru-RU" dirty="0"/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14591B6C-296E-466D-BAE2-1987AA575D6E}"/>
              </a:ext>
            </a:extLst>
          </p:cNvPr>
          <p:cNvSpPr txBox="1">
            <a:spLocks/>
          </p:cNvSpPr>
          <p:nvPr/>
        </p:nvSpPr>
        <p:spPr>
          <a:xfrm>
            <a:off x="4150203" y="1585500"/>
            <a:ext cx="3202618" cy="618888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N qubits = 2^N computer bits</a:t>
            </a:r>
            <a:endParaRPr lang="ru-RU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58CB388-51B8-4D9F-9376-E8B3A889A4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613" y="2425832"/>
            <a:ext cx="7271798" cy="37548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75855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DB30B7-7062-4C25-B5A3-060139E32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012" y="1"/>
            <a:ext cx="10131425" cy="1251582"/>
          </a:xfrm>
        </p:spPr>
        <p:txBody>
          <a:bodyPr/>
          <a:lstStyle/>
          <a:p>
            <a:r>
              <a:rPr lang="en-US" dirty="0"/>
              <a:t>WHAT Do you see?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A7A892-40CE-44C4-B04F-DE9273B91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23" b="8889"/>
          <a:stretch/>
        </p:blipFill>
        <p:spPr>
          <a:xfrm>
            <a:off x="799012" y="1251582"/>
            <a:ext cx="10287000" cy="50055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92327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AEE04A-A455-4E0E-81AC-2B0A7DAC1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218982"/>
            <a:ext cx="10131425" cy="1456267"/>
          </a:xfrm>
        </p:spPr>
        <p:txBody>
          <a:bodyPr/>
          <a:lstStyle/>
          <a:p>
            <a:r>
              <a:rPr lang="en-US" dirty="0"/>
              <a:t>Google quantum computer</a:t>
            </a:r>
            <a:endParaRPr lang="ru-RU" dirty="0"/>
          </a:p>
        </p:txBody>
      </p:sp>
      <p:pic>
        <p:nvPicPr>
          <p:cNvPr id="2050" name="Picture 2" descr="ÐÐ°ÑÑÐ¸Ð½ÐºÐ¸ Ð¿Ð¾ Ð·Ð°Ð¿ÑÐ¾ÑÑ ÐºÐ²Ð°Ð½ÑÐ¾Ð²ÑÐ¹ ÐºÐ¾Ð¼Ð¿ÑÑÑÐµÑ">
            <a:extLst>
              <a:ext uri="{FF2B5EF4-FFF2-40B4-BE49-F238E27FC236}">
                <a16:creationId xmlns:a16="http://schemas.microsoft.com/office/drawing/2014/main" id="{CF2DA281-3069-4DD8-8C20-D7C7289FCD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5" r="14761"/>
          <a:stretch/>
        </p:blipFill>
        <p:spPr bwMode="auto">
          <a:xfrm>
            <a:off x="685799" y="1386449"/>
            <a:ext cx="5941439" cy="5120594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Картинки по запросу &quot;google quantum computer&quot;">
            <a:extLst>
              <a:ext uri="{FF2B5EF4-FFF2-40B4-BE49-F238E27FC236}">
                <a16:creationId xmlns:a16="http://schemas.microsoft.com/office/drawing/2014/main" id="{E04E36CD-39D4-4913-B757-77EC9E4F2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679" y="431468"/>
            <a:ext cx="4555275" cy="6075575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487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05B4CA-F169-4714-8358-301D840BE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731" y="145140"/>
            <a:ext cx="10131425" cy="1456267"/>
          </a:xfrm>
        </p:spPr>
        <p:txBody>
          <a:bodyPr/>
          <a:lstStyle/>
          <a:p>
            <a:r>
              <a:rPr lang="en-US" dirty="0"/>
              <a:t>Problems:</a:t>
            </a:r>
            <a:r>
              <a:rPr lang="ru-RU" dirty="0"/>
              <a:t> </a:t>
            </a:r>
            <a:r>
              <a:rPr lang="en-US" dirty="0"/>
              <a:t>errors</a:t>
            </a:r>
            <a:endParaRPr lang="ru-RU" dirty="0"/>
          </a:p>
        </p:txBody>
      </p:sp>
      <p:pic>
        <p:nvPicPr>
          <p:cNvPr id="5122" name="Picture 2" descr="ÐÐ°ÑÑÐ¸Ð½ÐºÐ¸ Ð¿Ð¾ Ð·Ð°Ð¿ÑÐ¾ÑÑ ÐºÐ²Ð°Ð½ÑÐ¾Ð²ÑÐµ Ð¾ÑÐ¸Ð±ÐºÐ¸">
            <a:extLst>
              <a:ext uri="{FF2B5EF4-FFF2-40B4-BE49-F238E27FC236}">
                <a16:creationId xmlns:a16="http://schemas.microsoft.com/office/drawing/2014/main" id="{DF425914-5FCD-40D7-AE64-9502BFF9E0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4" t="11962" r="29693" b="8793"/>
          <a:stretch/>
        </p:blipFill>
        <p:spPr bwMode="auto">
          <a:xfrm>
            <a:off x="849850" y="1672048"/>
            <a:ext cx="3666308" cy="3918859"/>
          </a:xfrm>
          <a:prstGeom prst="ellipse">
            <a:avLst/>
          </a:prstGeom>
          <a:ln w="127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8E23A9D-3304-414A-9FC5-548D1C4644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30" t="14921" r="21594" b="17778"/>
          <a:stretch/>
        </p:blipFill>
        <p:spPr>
          <a:xfrm>
            <a:off x="6231371" y="644303"/>
            <a:ext cx="3479147" cy="2240519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7F3063-3F8B-4C31-B76F-0A298E54AE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346"/>
          <a:stretch/>
        </p:blipFill>
        <p:spPr>
          <a:xfrm>
            <a:off x="5053734" y="3429000"/>
            <a:ext cx="5834422" cy="278469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28580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E02C95-61C5-4177-9EE6-67DC451B1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conclusion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96818823-E0E9-4EC5-8FCE-E1C16AA63E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5507"/>
          <a:stretch/>
        </p:blipFill>
        <p:spPr>
          <a:xfrm>
            <a:off x="623657" y="1720997"/>
            <a:ext cx="3437477" cy="38808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EC527BDE-3A4F-441B-BDEF-0FDF3A2CFC3F}"/>
              </a:ext>
            </a:extLst>
          </p:cNvPr>
          <p:cNvSpPr txBox="1">
            <a:spLocks/>
          </p:cNvSpPr>
          <p:nvPr/>
        </p:nvSpPr>
        <p:spPr>
          <a:xfrm>
            <a:off x="741086" y="5692501"/>
            <a:ext cx="3202618" cy="618888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NICE CONSEPTION</a:t>
            </a:r>
            <a:endParaRPr lang="ru-RU" dirty="0"/>
          </a:p>
        </p:txBody>
      </p:sp>
      <p:pic>
        <p:nvPicPr>
          <p:cNvPr id="6146" name="Picture 2" descr="ÐÐ°ÑÑÐ¸Ð½ÐºÐ¸ Ð¿Ð¾ Ð·Ð°Ð¿ÑÐ¾ÑÑ ÐºÐ²Ð°Ð½ÑÐ¾Ð²ÑÐ¹ ÐºÐ¾Ð¼Ð¿ÑÑÑÐµÑ">
            <a:extLst>
              <a:ext uri="{FF2B5EF4-FFF2-40B4-BE49-F238E27FC236}">
                <a16:creationId xmlns:a16="http://schemas.microsoft.com/office/drawing/2014/main" id="{B707F124-A8FF-4DFC-941A-07FBBB4EB5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08" t="9381" r="19759"/>
          <a:stretch/>
        </p:blipFill>
        <p:spPr bwMode="auto">
          <a:xfrm>
            <a:off x="5336815" y="1735114"/>
            <a:ext cx="5588105" cy="3880813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880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000"/>
    </mc:Choice>
    <mc:Fallback>
      <p:transition spd="slow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ная">
  <a:themeElements>
    <a:clrScheme name="Небесная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Небес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ебесная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TM03457452[[fn=Небесная]]</Template>
  <TotalTime>163</TotalTime>
  <Words>107</Words>
  <Application>Microsoft Office PowerPoint</Application>
  <PresentationFormat>Широкоэкранный</PresentationFormat>
  <Paragraphs>26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Небесная</vt:lpstr>
      <vt:lpstr>QUANTUM AGE</vt:lpstr>
      <vt:lpstr>Idea Of Quantum computing</vt:lpstr>
      <vt:lpstr>Computing types</vt:lpstr>
      <vt:lpstr>What Is a Qubit?</vt:lpstr>
      <vt:lpstr>What are the benefits?</vt:lpstr>
      <vt:lpstr>WHAT Do you see?</vt:lpstr>
      <vt:lpstr>Google quantum computer</vt:lpstr>
      <vt:lpstr>Problems: errors</vt:lpstr>
      <vt:lpstr>The conclusion</vt:lpstr>
      <vt:lpstr>Sources</vt:lpstr>
      <vt:lpstr>Thank you for you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AGE</dc:title>
  <dc:creator>Роман Астраханцев</dc:creator>
  <cp:lastModifiedBy>Роман Астраханцев</cp:lastModifiedBy>
  <cp:revision>25</cp:revision>
  <dcterms:created xsi:type="dcterms:W3CDTF">2019-01-28T21:02:17Z</dcterms:created>
  <dcterms:modified xsi:type="dcterms:W3CDTF">2020-02-22T08:52:45Z</dcterms:modified>
</cp:coreProperties>
</file>